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6797675" cy="9872663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6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50" autoAdjust="0"/>
    <p:restoredTop sz="94660"/>
  </p:normalViewPr>
  <p:slideViewPr>
    <p:cSldViewPr>
      <p:cViewPr varScale="1">
        <p:scale>
          <a:sx n="110" d="100"/>
          <a:sy n="110" d="100"/>
        </p:scale>
        <p:origin x="132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6A40-9EED-4730-9F93-1A7DF8F57B88}" type="datetimeFigureOut">
              <a:rPr lang="es-ES_tradnl" smtClean="0"/>
              <a:t>29/08/2019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59EC-A8C1-4858-8E5F-26B2DF89795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40723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6A40-9EED-4730-9F93-1A7DF8F57B88}" type="datetimeFigureOut">
              <a:rPr lang="es-ES_tradnl" smtClean="0"/>
              <a:t>29/08/2019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59EC-A8C1-4858-8E5F-26B2DF89795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18177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6A40-9EED-4730-9F93-1A7DF8F57B88}" type="datetimeFigureOut">
              <a:rPr lang="es-ES_tradnl" smtClean="0"/>
              <a:t>29/08/2019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59EC-A8C1-4858-8E5F-26B2DF89795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04136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6A40-9EED-4730-9F93-1A7DF8F57B88}" type="datetimeFigureOut">
              <a:rPr lang="es-ES_tradnl" smtClean="0"/>
              <a:t>29/08/2019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59EC-A8C1-4858-8E5F-26B2DF89795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2923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6A40-9EED-4730-9F93-1A7DF8F57B88}" type="datetimeFigureOut">
              <a:rPr lang="es-ES_tradnl" smtClean="0"/>
              <a:t>29/08/2019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59EC-A8C1-4858-8E5F-26B2DF89795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6687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6A40-9EED-4730-9F93-1A7DF8F57B88}" type="datetimeFigureOut">
              <a:rPr lang="es-ES_tradnl" smtClean="0"/>
              <a:t>29/08/2019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59EC-A8C1-4858-8E5F-26B2DF89795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2634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6A40-9EED-4730-9F93-1A7DF8F57B88}" type="datetimeFigureOut">
              <a:rPr lang="es-ES_tradnl" smtClean="0"/>
              <a:t>29/08/2019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59EC-A8C1-4858-8E5F-26B2DF89795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1260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6A40-9EED-4730-9F93-1A7DF8F57B88}" type="datetimeFigureOut">
              <a:rPr lang="es-ES_tradnl" smtClean="0"/>
              <a:t>29/08/2019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59EC-A8C1-4858-8E5F-26B2DF89795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6940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6A40-9EED-4730-9F93-1A7DF8F57B88}" type="datetimeFigureOut">
              <a:rPr lang="es-ES_tradnl" smtClean="0"/>
              <a:t>29/08/2019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59EC-A8C1-4858-8E5F-26B2DF89795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24618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6A40-9EED-4730-9F93-1A7DF8F57B88}" type="datetimeFigureOut">
              <a:rPr lang="es-ES_tradnl" smtClean="0"/>
              <a:t>29/08/2019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59EC-A8C1-4858-8E5F-26B2DF89795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973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6A40-9EED-4730-9F93-1A7DF8F57B88}" type="datetimeFigureOut">
              <a:rPr lang="es-ES_tradnl" smtClean="0"/>
              <a:t>29/08/2019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59EC-A8C1-4858-8E5F-26B2DF89795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9388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86A40-9EED-4730-9F93-1A7DF8F57B88}" type="datetimeFigureOut">
              <a:rPr lang="es-ES_tradnl" smtClean="0"/>
              <a:t>29/08/2019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C59EC-A8C1-4858-8E5F-26B2DF89795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4995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84666"/>
            <a:ext cx="8718036" cy="1255885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9862" y="1663853"/>
            <a:ext cx="8238174" cy="4717475"/>
          </a:xfrm>
        </p:spPr>
        <p:txBody>
          <a:bodyPr>
            <a:normAutofit fontScale="32500" lnSpcReduction="20000"/>
          </a:bodyPr>
          <a:lstStyle/>
          <a:p>
            <a:pPr marL="914400" lvl="2" indent="0">
              <a:buNone/>
            </a:pPr>
            <a:r>
              <a:rPr lang="ca-ES" sz="7400" b="1" dirty="0" smtClean="0">
                <a:solidFill>
                  <a:srgbClr val="FF0000"/>
                </a:solidFill>
              </a:rPr>
              <a:t>ESCOLA DE VELA </a:t>
            </a:r>
            <a:r>
              <a:rPr lang="ca-ES" sz="7400" b="1" dirty="0" smtClean="0">
                <a:solidFill>
                  <a:srgbClr val="FF0000"/>
                </a:solidFill>
              </a:rPr>
              <a:t>2019 (Windsurf)</a:t>
            </a:r>
            <a:endParaRPr lang="ca-ES" sz="7400" b="1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ca-ES" sz="35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914400" lvl="2" indent="0">
              <a:buNone/>
            </a:pPr>
            <a:r>
              <a:rPr lang="ca-ES" sz="4900" b="1" dirty="0" smtClean="0">
                <a:solidFill>
                  <a:schemeClr val="tx2">
                    <a:lumMod val="50000"/>
                  </a:schemeClr>
                </a:solidFill>
              </a:rPr>
              <a:t>SETEMBRE: 14 – 15 – 21 – 22		OCTUBRE: 12 – 13 – 19 – 20</a:t>
            </a:r>
          </a:p>
          <a:p>
            <a:pPr marL="914400" lvl="2" indent="0">
              <a:buNone/>
            </a:pPr>
            <a:r>
              <a:rPr lang="ca-ES" sz="4900" b="1" dirty="0" smtClean="0">
                <a:solidFill>
                  <a:schemeClr val="tx2">
                    <a:lumMod val="50000"/>
                  </a:schemeClr>
                </a:solidFill>
              </a:rPr>
              <a:t>NOVEMBRE: 16 – 17 – 23 – 24		DESEMBRE: 14 – 15 – 21 – 22</a:t>
            </a:r>
          </a:p>
          <a:p>
            <a:pPr marL="914400" lvl="2" indent="0">
              <a:buNone/>
            </a:pPr>
            <a:endParaRPr lang="ca-ES" sz="35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914400" lvl="2" indent="0">
              <a:buNone/>
            </a:pPr>
            <a:r>
              <a:rPr lang="ca-ES" sz="3500" b="1" dirty="0" smtClean="0">
                <a:solidFill>
                  <a:schemeClr val="tx2">
                    <a:lumMod val="50000"/>
                  </a:schemeClr>
                </a:solidFill>
              </a:rPr>
              <a:t>HORARI </a:t>
            </a:r>
            <a:r>
              <a:rPr lang="ca-ES" sz="3500" b="1" dirty="0" smtClean="0">
                <a:solidFill>
                  <a:schemeClr val="tx2">
                    <a:lumMod val="50000"/>
                  </a:schemeClr>
                </a:solidFill>
              </a:rPr>
              <a:t>DE L’ACTIVITAT: DE 10h a </a:t>
            </a:r>
            <a:r>
              <a:rPr lang="ca-ES" sz="3500" b="1" dirty="0" smtClean="0">
                <a:solidFill>
                  <a:schemeClr val="tx2">
                    <a:lumMod val="50000"/>
                  </a:schemeClr>
                </a:solidFill>
              </a:rPr>
              <a:t>12h</a:t>
            </a:r>
            <a:endParaRPr lang="ca-ES" sz="35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914400" lvl="2" indent="0">
              <a:buNone/>
            </a:pPr>
            <a:r>
              <a:rPr lang="ca-ES" sz="3500" b="1" dirty="0" smtClean="0">
                <a:solidFill>
                  <a:schemeClr val="tx2">
                    <a:lumMod val="50000"/>
                  </a:schemeClr>
                </a:solidFill>
              </a:rPr>
              <a:t>PREU: </a:t>
            </a:r>
            <a:r>
              <a:rPr lang="ca-ES" sz="3500" b="1" dirty="0" smtClean="0">
                <a:solidFill>
                  <a:schemeClr val="tx2">
                    <a:lumMod val="50000"/>
                  </a:schemeClr>
                </a:solidFill>
              </a:rPr>
              <a:t>55 </a:t>
            </a:r>
            <a:r>
              <a:rPr lang="ca-ES" sz="3500" b="1" dirty="0" smtClean="0">
                <a:solidFill>
                  <a:schemeClr val="tx2">
                    <a:lumMod val="50000"/>
                  </a:schemeClr>
                </a:solidFill>
              </a:rPr>
              <a:t>€ / mes.</a:t>
            </a:r>
          </a:p>
          <a:p>
            <a:endParaRPr lang="ca-ES" dirty="0"/>
          </a:p>
          <a:p>
            <a:r>
              <a:rPr lang="ca-ES" dirty="0" smtClean="0"/>
              <a:t>NOM </a:t>
            </a:r>
            <a:r>
              <a:rPr lang="ca-ES" dirty="0"/>
              <a:t>I </a:t>
            </a:r>
            <a:r>
              <a:rPr lang="ca-ES" dirty="0" smtClean="0"/>
              <a:t>COGNOMS ALUMNE: ......................................................................</a:t>
            </a:r>
          </a:p>
          <a:p>
            <a:pPr marL="0" indent="0">
              <a:buNone/>
            </a:pPr>
            <a:endParaRPr lang="es-ES" dirty="0"/>
          </a:p>
          <a:p>
            <a:r>
              <a:rPr lang="ca-ES" dirty="0"/>
              <a:t>DATA DE NAIXEMENT: _____/_____/_____	</a:t>
            </a:r>
            <a:endParaRPr lang="ca-ES" dirty="0" smtClean="0"/>
          </a:p>
          <a:p>
            <a:pPr marL="0" indent="0">
              <a:buNone/>
            </a:pPr>
            <a:endParaRPr lang="es-ES" dirty="0"/>
          </a:p>
          <a:p>
            <a:r>
              <a:rPr lang="ca-ES" dirty="0"/>
              <a:t>DNI, NIF o PASSAPORT (propi o del tutor legal</a:t>
            </a:r>
            <a:r>
              <a:rPr lang="ca-ES" dirty="0" smtClean="0"/>
              <a:t>):.........................................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_tradnl" dirty="0"/>
              <a:t>ADREÇA: </a:t>
            </a:r>
            <a:r>
              <a:rPr lang="es-ES_tradnl" dirty="0" smtClean="0"/>
              <a:t>………………………………………………………………………………………………...</a:t>
            </a:r>
          </a:p>
          <a:p>
            <a:pPr marL="0" indent="0">
              <a:buNone/>
            </a:pPr>
            <a:endParaRPr lang="es-ES_tradnl" dirty="0" smtClean="0"/>
          </a:p>
          <a:p>
            <a:r>
              <a:rPr lang="es-ES_tradnl" dirty="0" smtClean="0"/>
              <a:t>CODI </a:t>
            </a:r>
            <a:r>
              <a:rPr lang="es-ES_tradnl" dirty="0"/>
              <a:t>POSTAL</a:t>
            </a:r>
            <a:r>
              <a:rPr lang="es-ES_tradnl" dirty="0" smtClean="0"/>
              <a:t>:…………………………..</a:t>
            </a:r>
            <a:r>
              <a:rPr lang="es-ES_tradnl" dirty="0"/>
              <a:t>	POBLACIÓ</a:t>
            </a:r>
            <a:r>
              <a:rPr lang="es-ES_tradnl" dirty="0" smtClean="0"/>
              <a:t>:…………………………...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_tradnl" dirty="0"/>
              <a:t>TELÈFONS</a:t>
            </a:r>
            <a:r>
              <a:rPr lang="es-ES_tradnl" dirty="0" smtClean="0"/>
              <a:t>:………………………………/............................................................./………………………………………</a:t>
            </a:r>
          </a:p>
          <a:p>
            <a:pPr marL="0" indent="0">
              <a:buNone/>
            </a:pPr>
            <a:endParaRPr lang="es-ES" dirty="0"/>
          </a:p>
          <a:p>
            <a:r>
              <a:rPr lang="en-US" dirty="0" smtClean="0"/>
              <a:t>MAIL:………………………………………………………………………………………………………………………………………......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endParaRPr lang="es-ES" dirty="0"/>
          </a:p>
          <a:p>
            <a:r>
              <a:rPr lang="en-US" dirty="0"/>
              <a:t>NOM I COGNOMS DEL PARE</a:t>
            </a:r>
            <a:r>
              <a:rPr lang="en-US" dirty="0" smtClean="0"/>
              <a:t>:…………………………………………………………………………………………………………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s-ES_tradnl" dirty="0" smtClean="0"/>
              <a:t>NOM </a:t>
            </a:r>
            <a:r>
              <a:rPr lang="es-ES_tradnl" dirty="0"/>
              <a:t>I COGNOMS DE LA MARE</a:t>
            </a:r>
            <a:r>
              <a:rPr lang="es-ES_tradnl" dirty="0" smtClean="0"/>
              <a:t>:…………………………………………………………………………………………………….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*les places </a:t>
            </a:r>
            <a:r>
              <a:rPr lang="es-ES" dirty="0" err="1" smtClean="0"/>
              <a:t>són</a:t>
            </a:r>
            <a:r>
              <a:rPr lang="es-ES" dirty="0" smtClean="0"/>
              <a:t> </a:t>
            </a:r>
            <a:r>
              <a:rPr lang="es-ES" dirty="0" err="1" smtClean="0"/>
              <a:t>limitades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611560" y="1071219"/>
            <a:ext cx="1992405" cy="369332"/>
          </a:xfrm>
          <a:prstGeom prst="rect">
            <a:avLst/>
          </a:prstGeom>
          <a:solidFill>
            <a:srgbClr val="FC6F4D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/>
              <a:t>FULL D’INSCRIPCIÓ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2478159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18</Words>
  <Application>Microsoft Office PowerPoint</Application>
  <PresentationFormat>Presentación en pantalla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OPTIMIST CAMP 2014 Club de Vela Palamós Club Vela Blanes</dc:title>
  <dc:creator>Usuari03</dc:creator>
  <cp:lastModifiedBy>Club Vela Blanes</cp:lastModifiedBy>
  <cp:revision>43</cp:revision>
  <cp:lastPrinted>2017-10-07T07:46:55Z</cp:lastPrinted>
  <dcterms:created xsi:type="dcterms:W3CDTF">2014-05-28T14:10:19Z</dcterms:created>
  <dcterms:modified xsi:type="dcterms:W3CDTF">2019-08-29T10:58:51Z</dcterms:modified>
</cp:coreProperties>
</file>